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C615-88BC-415A-A513-512BBF111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217" y="2128463"/>
            <a:ext cx="11065565" cy="1097336"/>
          </a:xfrm>
        </p:spPr>
        <p:txBody>
          <a:bodyPr/>
          <a:lstStyle/>
          <a:p>
            <a:r>
              <a:rPr lang="en-AU" dirty="0"/>
              <a:t>Rock the boat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E6F0CF-A85F-425C-9ED2-25CD2A217B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AU" dirty="0"/>
              <a:t>LCDR Col Painter</a:t>
            </a:r>
          </a:p>
          <a:p>
            <a:pPr algn="r"/>
            <a:r>
              <a:rPr lang="en-AU" dirty="0"/>
              <a:t>LCDR Chris Thornton</a:t>
            </a:r>
          </a:p>
        </p:txBody>
      </p:sp>
    </p:spTree>
    <p:extLst>
      <p:ext uri="{BB962C8B-B14F-4D97-AF65-F5344CB8AC3E}">
        <p14:creationId xmlns:p14="http://schemas.microsoft.com/office/powerpoint/2010/main" val="35960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84C08-49AC-4666-B883-C02679397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863" y="1738777"/>
            <a:ext cx="7232274" cy="481680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EF89D2-3CE9-4124-A9F7-C53DF4F16A7E}"/>
              </a:ext>
            </a:extLst>
          </p:cNvPr>
          <p:cNvSpPr txBox="1"/>
          <p:nvPr/>
        </p:nvSpPr>
        <p:spPr>
          <a:xfrm>
            <a:off x="3743739" y="702365"/>
            <a:ext cx="4704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Thinking Fire Fighters</a:t>
            </a:r>
          </a:p>
        </p:txBody>
      </p:sp>
    </p:spTree>
    <p:extLst>
      <p:ext uri="{BB962C8B-B14F-4D97-AF65-F5344CB8AC3E}">
        <p14:creationId xmlns:p14="http://schemas.microsoft.com/office/powerpoint/2010/main" val="73533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 1">
            <a:hlinkClick r:id="" action="ppaction://media"/>
            <a:extLst>
              <a:ext uri="{FF2B5EF4-FFF2-40B4-BE49-F238E27FC236}">
                <a16:creationId xmlns:a16="http://schemas.microsoft.com/office/drawing/2014/main" id="{6CA85E2A-5B08-4C1F-B3A5-3B35C811C96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85325" y="1173162"/>
            <a:ext cx="8021349" cy="4511676"/>
          </a:xfrm>
        </p:spPr>
      </p:pic>
    </p:spTree>
    <p:extLst>
      <p:ext uri="{BB962C8B-B14F-4D97-AF65-F5344CB8AC3E}">
        <p14:creationId xmlns:p14="http://schemas.microsoft.com/office/powerpoint/2010/main" val="228030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C0713E-543F-4D60-9E5A-2BEF94A68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27" y="381000"/>
            <a:ext cx="5007382" cy="281665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7FE614-BD4F-4992-A071-71FC8E2613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692" y="381000"/>
            <a:ext cx="3712308" cy="2784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EC4E94-E0F5-40B7-B7ED-779E5F9BE3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629" y="3429000"/>
            <a:ext cx="5590742" cy="31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t 2">
            <a:hlinkClick r:id="" action="ppaction://media"/>
            <a:extLst>
              <a:ext uri="{FF2B5EF4-FFF2-40B4-BE49-F238E27FC236}">
                <a16:creationId xmlns:a16="http://schemas.microsoft.com/office/drawing/2014/main" id="{CE48BFD9-A6CD-4305-9AEB-D5C8FB80A9F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2081" y="1298714"/>
            <a:ext cx="8393049" cy="4720742"/>
          </a:xfrm>
        </p:spPr>
      </p:pic>
    </p:spTree>
    <p:extLst>
      <p:ext uri="{BB962C8B-B14F-4D97-AF65-F5344CB8AC3E}">
        <p14:creationId xmlns:p14="http://schemas.microsoft.com/office/powerpoint/2010/main" val="8410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684C08-49AC-4666-B883-C02679397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5601" y="1549926"/>
            <a:ext cx="7720797" cy="514217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3F7F2B-AD6F-4B2B-BEE2-710DD257BBE5}"/>
              </a:ext>
            </a:extLst>
          </p:cNvPr>
          <p:cNvSpPr txBox="1"/>
          <p:nvPr/>
        </p:nvSpPr>
        <p:spPr>
          <a:xfrm>
            <a:off x="3595253" y="686692"/>
            <a:ext cx="50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7318207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64</TotalTime>
  <Words>15</Words>
  <Application>Microsoft Macintosh PowerPoint</Application>
  <PresentationFormat>Widescreen</PresentationFormat>
  <Paragraphs>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Rock the boat 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Firefighting game</dc:title>
  <dc:creator>chris thornton</dc:creator>
  <cp:lastModifiedBy>Microsoft Office User</cp:lastModifiedBy>
  <cp:revision>8</cp:revision>
  <dcterms:created xsi:type="dcterms:W3CDTF">2019-05-21T03:27:57Z</dcterms:created>
  <dcterms:modified xsi:type="dcterms:W3CDTF">2019-07-08T05:22:39Z</dcterms:modified>
</cp:coreProperties>
</file>