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6" r:id="rId4"/>
    <p:sldId id="258" r:id="rId5"/>
    <p:sldId id="263" r:id="rId6"/>
    <p:sldId id="262" r:id="rId7"/>
    <p:sldId id="2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136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2788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27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322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935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3524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45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9909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8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7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06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441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908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40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9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631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252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6D378D-2A7F-4017-8C67-E292B358173F}" type="datetimeFigureOut">
              <a:rPr lang="en-AU" smtClean="0"/>
              <a:t>8/7/19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7C64C2-3AB2-472A-BB07-DE71AB9B4D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3988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Ship Zero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A training perspective</a:t>
            </a:r>
          </a:p>
        </p:txBody>
      </p:sp>
      <p:pic>
        <p:nvPicPr>
          <p:cNvPr id="4" name="Picture 6" descr="20170227ran8095516_19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0234" y="2083781"/>
            <a:ext cx="5091255" cy="269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06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newsapi.com.au/image/v1/7d08108a02216fb085b433d81a9cc005">
            <a:extLst>
              <a:ext uri="{FF2B5EF4-FFF2-40B4-BE49-F238E27FC236}">
                <a16:creationId xmlns:a16="http://schemas.microsoft.com/office/drawing/2014/main" id="{883FA079-3023-43B2-A1A8-79484AF16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076" y="345040"/>
            <a:ext cx="10955546" cy="616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83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phs And Graphing 3080">
            <a:extLst>
              <a:ext uri="{FF2B5EF4-FFF2-40B4-BE49-F238E27FC236}">
                <a16:creationId xmlns:a16="http://schemas.microsoft.com/office/drawing/2014/main" id="{18152886-15DA-4CF8-BEFC-79402782D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438" y="184215"/>
            <a:ext cx="2861036" cy="23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yber Security is projected to become a $232 billion global market by 2022.">
            <a:extLst>
              <a:ext uri="{FF2B5EF4-FFF2-40B4-BE49-F238E27FC236}">
                <a16:creationId xmlns:a16="http://schemas.microsoft.com/office/drawing/2014/main" id="{FD0F579C-F3AB-4F5C-B367-7F243C9FD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64803" y="782488"/>
            <a:ext cx="2777106" cy="1857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sciencefacultymagazine.com/content/uploads/2017-2-people-graph-showing-growth-illustration-1-1800x1826.jpg">
            <a:extLst>
              <a:ext uri="{FF2B5EF4-FFF2-40B4-BE49-F238E27FC236}">
                <a16:creationId xmlns:a16="http://schemas.microsoft.com/office/drawing/2014/main" id="{D0A500A3-D7AD-474A-8502-AD9521FFE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3450" y="158699"/>
            <a:ext cx="2819488" cy="286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piral">
            <a:extLst>
              <a:ext uri="{FF2B5EF4-FFF2-40B4-BE49-F238E27FC236}">
                <a16:creationId xmlns:a16="http://schemas.microsoft.com/office/drawing/2014/main" id="{F6E09C4B-54DF-48B8-A1D0-91BCAEA5A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8240" y="3835046"/>
            <a:ext cx="2665174" cy="210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nationalinterest.org/sites/default/files/styles/desktop__1486_x_614/public/main_images/RTXEADU.jpg?itok=bgM2UYr9">
            <a:extLst>
              <a:ext uri="{FF2B5EF4-FFF2-40B4-BE49-F238E27FC236}">
                <a16:creationId xmlns:a16="http://schemas.microsoft.com/office/drawing/2014/main" id="{A593D6D4-ED1D-491A-95EC-A1E5B8A5B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706" y="4010956"/>
            <a:ext cx="2674545" cy="175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0055" y="897662"/>
            <a:ext cx="2707631" cy="162987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842858" y="3760303"/>
            <a:ext cx="3338422" cy="2253435"/>
            <a:chOff x="5842858" y="3760303"/>
            <a:chExt cx="3338422" cy="2253435"/>
          </a:xfrm>
        </p:grpSpPr>
        <p:pic>
          <p:nvPicPr>
            <p:cNvPr id="8" name="Picture 7" descr="Australia_Map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858" y="3760303"/>
              <a:ext cx="3338422" cy="2253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6683860" y="5201732"/>
              <a:ext cx="62400" cy="64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8479664" y="5235631"/>
              <a:ext cx="62400" cy="64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8178318" y="5480376"/>
              <a:ext cx="62400" cy="64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7460240" y="3952622"/>
              <a:ext cx="62400" cy="6491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298417" y="3881067"/>
            <a:ext cx="2746183" cy="1990061"/>
            <a:chOff x="9298417" y="3881067"/>
            <a:chExt cx="2746183" cy="1990061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298417" y="3881067"/>
              <a:ext cx="2746183" cy="1990061"/>
            </a:xfrm>
            <a:prstGeom prst="rect">
              <a:avLst/>
            </a:prstGeom>
          </p:spPr>
        </p:pic>
        <p:sp>
          <p:nvSpPr>
            <p:cNvPr id="14" name="&quot;No&quot; Symbol 13"/>
            <p:cNvSpPr/>
            <p:nvPr/>
          </p:nvSpPr>
          <p:spPr>
            <a:xfrm>
              <a:off x="10515593" y="4623345"/>
              <a:ext cx="370938" cy="397223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724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20150118ran8581277_04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73289" y="186724"/>
            <a:ext cx="4174463" cy="289290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20130706ran8552832_09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627" y="3905041"/>
            <a:ext cx="4389682" cy="2694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68486" y="2761109"/>
            <a:ext cx="3233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5400" b="1" dirty="0"/>
              <a:t>Ship Zero</a:t>
            </a: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8627" y="168574"/>
            <a:ext cx="4293558" cy="279028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2015" y="3970692"/>
            <a:ext cx="3636830" cy="26354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2836" y="2195142"/>
            <a:ext cx="3699343" cy="2469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2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6554" y="1148563"/>
            <a:ext cx="6513123" cy="43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50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dn.newsapi.com.au/image/v1/7d08108a02216fb085b433d81a9cc005">
            <a:extLst>
              <a:ext uri="{FF2B5EF4-FFF2-40B4-BE49-F238E27FC236}">
                <a16:creationId xmlns:a16="http://schemas.microsoft.com/office/drawing/2014/main" id="{883FA079-3023-43B2-A1A8-79484AF16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076" y="345040"/>
            <a:ext cx="10955546" cy="616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2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ustralia_Ma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178" y="1879744"/>
            <a:ext cx="4615132" cy="31152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1440609" y="3804251"/>
            <a:ext cx="86264" cy="948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Oval 6"/>
          <p:cNvSpPr/>
          <p:nvPr/>
        </p:nvSpPr>
        <p:spPr>
          <a:xfrm>
            <a:off x="3913516" y="4004095"/>
            <a:ext cx="86264" cy="948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7"/>
          <p:cNvSpPr/>
          <p:nvPr/>
        </p:nvSpPr>
        <p:spPr>
          <a:xfrm>
            <a:off x="3565583" y="4350590"/>
            <a:ext cx="86264" cy="948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2583612" y="2165233"/>
            <a:ext cx="86264" cy="948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8280" y="1888368"/>
            <a:ext cx="4310361" cy="3123565"/>
          </a:xfrm>
          <a:prstGeom prst="rect">
            <a:avLst/>
          </a:prstGeom>
        </p:spPr>
      </p:pic>
      <p:sp>
        <p:nvSpPr>
          <p:cNvPr id="4" name="&quot;No&quot; Symbol 3"/>
          <p:cNvSpPr/>
          <p:nvPr/>
        </p:nvSpPr>
        <p:spPr>
          <a:xfrm>
            <a:off x="9558066" y="3062379"/>
            <a:ext cx="638355" cy="621102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363" y="1564263"/>
            <a:ext cx="2340369" cy="37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9872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</TotalTime>
  <Words>7</Words>
  <Application>Microsoft Macintosh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Slice</vt:lpstr>
      <vt:lpstr>Ship Zero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tm07158@gmail.com</dc:creator>
  <cp:lastModifiedBy>Microsoft Office User</cp:lastModifiedBy>
  <cp:revision>14</cp:revision>
  <dcterms:created xsi:type="dcterms:W3CDTF">2019-05-20T09:27:21Z</dcterms:created>
  <dcterms:modified xsi:type="dcterms:W3CDTF">2019-07-08T05:22:00Z</dcterms:modified>
</cp:coreProperties>
</file>